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56" r:id="rId6"/>
    <p:sldId id="257" r:id="rId7"/>
    <p:sldId id="261" r:id="rId8"/>
    <p:sldId id="262" r:id="rId9"/>
    <p:sldId id="258" r:id="rId10"/>
    <p:sldId id="263" r:id="rId11"/>
    <p:sldId id="259" r:id="rId12"/>
    <p:sldId id="260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search?q=%D1%81%D0%BE%D1%86%20%D1%81%D0%BB%D1%83%D0%B6%D0%B1%D0%B0%20%D0%B4%D1%96%D1%82%D0%B8%20%D0%BD%D0%B8%D0%BA%D0%BE%D0%BB%D0%B0%D0%B5%D0%B2&amp;oq=%D1%81%D0%BE%D1%86+%D1%81%D0%BB%D0%B6%D0%B1%D0%B0+%D0%B4%D1%96%D1%82%D0%B8+%D0%BD%D0%B8%D0%BA%D0%BE%D0%BB%D0%B0%D0%B5%D0%B2&amp;aqs=chrome..69i57j33i10i160.7012j0j7&amp;sourceid=chrome&amp;ie=UTF-8&amp;tbs=lf:1,lf_ui:2&amp;tbm=lcl&amp;sxsrf=AOaemvLfOPmXmYsmhjVAwn_44XXehf09lg:1635759191839&amp;rflfq=1&amp;num=10&amp;rldimm=7321177198062556405&amp;lqi=Ci3RgdC-0YYg0YHQu9GD0LbQsdCwINC00ZbRgtC4INC90LjQutC-0LvQsNC10LJaLyIt0YHQvtGGINGB0LvRg9C20LHQsCDQtNGW0YLQuCDQvdC40LrQvtC70LDQtdCykgEQZmFtaWx5X2NvdW5zZWxvcqoBJBABKiAiHNGB0L7RhiDRgdC70YPQttCx0LAg0LTRltGC0LgoIg&amp;ved=2ahUKEwim4sTs7fbzAhXMxIsKHbx0DXUQvS56BAgNEBk&amp;rlst=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512" y="1"/>
            <a:ext cx="9180512" cy="184482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Діти </a:t>
            </a:r>
            <a:r>
              <a:rPr lang="uk-UA" dirty="0" smtClean="0"/>
              <a:t>та </a:t>
            </a:r>
            <a:r>
              <a:rPr lang="uk-UA" dirty="0" smtClean="0"/>
              <a:t>соціальні мережі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D:\все\Рабочий стол\робота з батьками 21-22\Діти на соц мережі\1053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8217"/>
            <a:ext cx="9144000" cy="5389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19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  </a:t>
            </a:r>
          </a:p>
          <a:p>
            <a:pPr marL="0" indent="0">
              <a:buNone/>
            </a:pPr>
            <a:r>
              <a:rPr lang="uk-UA" sz="4000" dirty="0"/>
              <a:t> </a:t>
            </a:r>
            <a:r>
              <a:rPr lang="uk-UA" sz="4000" dirty="0" smtClean="0"/>
              <a:t>                </a:t>
            </a:r>
            <a:r>
              <a:rPr lang="ru-RU" sz="4000" dirty="0" err="1" smtClean="0"/>
              <a:t>Психіка</a:t>
            </a:r>
            <a:r>
              <a:rPr lang="ru-RU" sz="4000" dirty="0" smtClean="0"/>
              <a:t>          </a:t>
            </a:r>
            <a:r>
              <a:rPr lang="ru-RU" sz="4000" dirty="0" err="1" smtClean="0"/>
              <a:t>дитини</a:t>
            </a:r>
            <a:r>
              <a:rPr lang="ru-RU" sz="4000" dirty="0" smtClean="0"/>
              <a:t>    </a:t>
            </a:r>
          </a:p>
          <a:p>
            <a:pPr marL="0" indent="0">
              <a:buNone/>
            </a:pPr>
            <a:r>
              <a:rPr lang="ru-RU" sz="4000" dirty="0" smtClean="0"/>
              <a:t> </a:t>
            </a:r>
            <a:r>
              <a:rPr lang="ru-RU" sz="4000" dirty="0" err="1" smtClean="0"/>
              <a:t>дуже</a:t>
            </a:r>
            <a:r>
              <a:rPr lang="ru-RU" sz="4000" dirty="0" smtClean="0"/>
              <a:t>                     </a:t>
            </a:r>
          </a:p>
          <a:p>
            <a:pPr marL="0" indent="0">
              <a:buNone/>
            </a:pPr>
            <a:r>
              <a:rPr lang="ru-RU" sz="4000" dirty="0" smtClean="0"/>
              <a:t>                      податлива       </a:t>
            </a:r>
          </a:p>
          <a:p>
            <a:pPr marL="0" indent="0">
              <a:buNone/>
            </a:pPr>
            <a:r>
              <a:rPr lang="ru-RU" sz="4000" dirty="0" smtClean="0"/>
              <a:t>                                 і           </a:t>
            </a:r>
            <a:r>
              <a:rPr lang="ru-RU" sz="4000" dirty="0" err="1" smtClean="0"/>
              <a:t>нестабільна</a:t>
            </a:r>
            <a:r>
              <a:rPr lang="ru-RU" sz="4000" dirty="0" smtClean="0"/>
              <a:t>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sz="4800" dirty="0" smtClean="0"/>
              <a:t>                                  Тому…………….</a:t>
            </a:r>
            <a:endParaRPr lang="ru-RU" sz="4800" dirty="0"/>
          </a:p>
        </p:txBody>
      </p:sp>
      <p:pic>
        <p:nvPicPr>
          <p:cNvPr id="3074" name="Picture 2" descr="D:\все\Рабочий стол\робота з батьками 21-22\групи синий кит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05064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все\Рабочий стол\робота з батьками 21-22\Діти на соц мережі\245417_56fc42aeb0dd456fc42aeb0e0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0968"/>
            <a:ext cx="3788226" cy="377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0655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На це Варто виділити час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Char char="-"/>
            </a:pPr>
            <a:r>
              <a:rPr lang="uk-UA" b="1" dirty="0" smtClean="0">
                <a:solidFill>
                  <a:srgbClr val="FFC000"/>
                </a:solidFill>
              </a:rPr>
              <a:t>Щиро цікавитись , що відбувається в житті дитини</a:t>
            </a:r>
          </a:p>
          <a:p>
            <a:pPr>
              <a:buFontTx/>
              <a:buChar char="-"/>
            </a:pPr>
            <a:endParaRPr lang="uk-UA" b="1" dirty="0" smtClean="0"/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FF0000"/>
                </a:solidFill>
              </a:rPr>
              <a:t>Зайняти вільний час спортивними або культурними гуртками</a:t>
            </a:r>
          </a:p>
          <a:p>
            <a:pPr>
              <a:buFontTx/>
              <a:buChar char="-"/>
            </a:pPr>
            <a:endParaRPr lang="uk-U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Встановити функцію «батьківський контроль» на всіх інформаційних засобах 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09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>
                <a:solidFill>
                  <a:schemeClr val="bg1"/>
                </a:solidFill>
              </a:rPr>
              <a:t>На це Варто виділити час 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    </a:t>
            </a:r>
            <a:r>
              <a:rPr lang="uk-UA" b="1" dirty="0" smtClean="0">
                <a:solidFill>
                  <a:srgbClr val="FFC000"/>
                </a:solidFill>
              </a:rPr>
              <a:t>Розповісти куди звертатись по допомогу   </a:t>
            </a:r>
          </a:p>
          <a:p>
            <a:pPr marL="0" indent="0">
              <a:buNone/>
            </a:pPr>
            <a:endParaRPr lang="uk-UA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C000"/>
                </a:solidFill>
              </a:rPr>
              <a:t>(батьки, вчитель, шкільний психолог , працівник </a:t>
            </a:r>
            <a:r>
              <a:rPr lang="uk-UA" b="1" dirty="0" err="1" smtClean="0">
                <a:solidFill>
                  <a:srgbClr val="FFC000"/>
                </a:solidFill>
              </a:rPr>
              <a:t>соц</a:t>
            </a:r>
            <a:r>
              <a:rPr lang="uk-UA" b="1" dirty="0" smtClean="0">
                <a:solidFill>
                  <a:srgbClr val="FFC000"/>
                </a:solidFill>
              </a:rPr>
              <a:t> </a:t>
            </a:r>
            <a:r>
              <a:rPr lang="uk-UA" b="1" dirty="0" err="1" smtClean="0">
                <a:solidFill>
                  <a:srgbClr val="FFC000"/>
                </a:solidFill>
              </a:rPr>
              <a:t>-служби</a:t>
            </a:r>
            <a:r>
              <a:rPr lang="uk-UA" b="1" dirty="0" smtClean="0">
                <a:solidFill>
                  <a:srgbClr val="FFC000"/>
                </a:solidFill>
              </a:rPr>
              <a:t>, телефон довіри та ін.)</a:t>
            </a:r>
            <a:endParaRPr lang="ru-RU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1A0DAB"/>
              </a:solidFill>
              <a:latin typeface="arial"/>
              <a:hlinkClick r:id="rId2"/>
            </a:endParaRPr>
          </a:p>
          <a:p>
            <a:pPr marL="0" indent="0">
              <a:buNone/>
            </a:pPr>
            <a:r>
              <a:rPr lang="ru-RU" sz="1600" dirty="0" err="1" smtClean="0">
                <a:solidFill>
                  <a:srgbClr val="1A0DAB"/>
                </a:solidFill>
                <a:latin typeface="arial"/>
                <a:hlinkClick r:id="rId2"/>
              </a:rPr>
              <a:t>Міський</a:t>
            </a:r>
            <a:r>
              <a:rPr lang="ru-RU" sz="1600" dirty="0" smtClean="0">
                <a:solidFill>
                  <a:srgbClr val="1A0DAB"/>
                </a:solidFill>
                <a:latin typeface="arial"/>
                <a:hlinkClick r:id="rId2"/>
              </a:rPr>
              <a:t> центр </a:t>
            </a:r>
            <a:r>
              <a:rPr lang="ru-RU" sz="1600" dirty="0" err="1" smtClean="0">
                <a:solidFill>
                  <a:srgbClr val="1A0DAB"/>
                </a:solidFill>
                <a:latin typeface="arial"/>
                <a:hlinkClick r:id="rId2"/>
              </a:rPr>
              <a:t>соц</a:t>
            </a:r>
            <a:r>
              <a:rPr lang="ru-RU" sz="1600" dirty="0" smtClean="0">
                <a:solidFill>
                  <a:srgbClr val="1A0DAB"/>
                </a:solidFill>
                <a:latin typeface="arial"/>
                <a:hlinkClick r:id="rId2"/>
              </a:rPr>
              <a:t>-служб</a:t>
            </a:r>
            <a:r>
              <a:rPr lang="ru-RU" dirty="0" smtClean="0">
                <a:solidFill>
                  <a:srgbClr val="1A0DAB"/>
                </a:solidFill>
                <a:latin typeface="arial"/>
                <a:hlinkClick r:id="rId2"/>
              </a:rPr>
              <a:t> 376 – 492</a:t>
            </a:r>
            <a:r>
              <a:rPr lang="ru-RU" dirty="0" smtClean="0">
                <a:solidFill>
                  <a:srgbClr val="1A0DAB"/>
                </a:solidFill>
                <a:latin typeface="arial"/>
              </a:rPr>
              <a:t>     </a:t>
            </a:r>
            <a:endParaRPr lang="ru-RU" dirty="0"/>
          </a:p>
        </p:txBody>
      </p:sp>
      <p:pic>
        <p:nvPicPr>
          <p:cNvPr id="1026" name="Picture 2" descr="D:\все\Рабочий стол\робота з батьками 21-22\Діти на соц мережі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89041"/>
            <a:ext cx="3456384" cy="229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27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 algn="r">
              <a:buNone/>
            </a:pPr>
            <a:endParaRPr lang="uk-UA" sz="2400" dirty="0" smtClean="0"/>
          </a:p>
          <a:p>
            <a:pPr marL="0" indent="0" algn="r">
              <a:buNone/>
            </a:pPr>
            <a:endParaRPr lang="uk-UA" sz="2400" dirty="0"/>
          </a:p>
          <a:p>
            <a:pPr marL="0" indent="0" algn="r">
              <a:buNone/>
            </a:pPr>
            <a:r>
              <a:rPr lang="uk-UA" sz="2400" dirty="0" smtClean="0"/>
              <a:t>пр. психолог</a:t>
            </a:r>
          </a:p>
          <a:p>
            <a:pPr marL="0" indent="0" algn="r">
              <a:buNone/>
            </a:pPr>
            <a:r>
              <a:rPr lang="uk-UA" sz="2400" dirty="0" err="1" smtClean="0"/>
              <a:t>Магомедова</a:t>
            </a:r>
            <a:r>
              <a:rPr lang="uk-UA" sz="2400" dirty="0" smtClean="0"/>
              <a:t> Д. М.</a:t>
            </a:r>
            <a:endParaRPr lang="ru-RU" sz="2400" dirty="0"/>
          </a:p>
        </p:txBody>
      </p:sp>
      <p:pic>
        <p:nvPicPr>
          <p:cNvPr id="3074" name="Picture 2" descr="D:\все\Рабочий стол\робота з батьками 21-22\Діти на соц мережі\109292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06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76872"/>
            <a:ext cx="9144000" cy="458112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/>
              <a:t>    Британський </a:t>
            </a:r>
            <a:r>
              <a:rPr lang="uk-UA" dirty="0" smtClean="0"/>
              <a:t>психолог </a:t>
            </a:r>
            <a:r>
              <a:rPr lang="uk-UA" dirty="0" err="1" smtClean="0"/>
              <a:t>Арік</a:t>
            </a:r>
            <a:r>
              <a:rPr lang="uk-UA" dirty="0" smtClean="0"/>
              <a:t> </a:t>
            </a:r>
            <a:r>
              <a:rPr lang="uk-UA" dirty="0" err="1"/>
              <a:t>Сігман</a:t>
            </a:r>
            <a:r>
              <a:rPr lang="uk-UA" dirty="0"/>
              <a:t> </a:t>
            </a:r>
            <a:r>
              <a:rPr lang="uk-UA" dirty="0" smtClean="0"/>
              <a:t>стверджує: фізіологічні </a:t>
            </a:r>
            <a:r>
              <a:rPr lang="uk-UA" dirty="0"/>
              <a:t>процеси в організмі протікають по-різному в залежності від того, знаходиться людина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- наодинці</a:t>
            </a:r>
          </a:p>
          <a:p>
            <a:pPr marL="0" indent="0">
              <a:buNone/>
            </a:pPr>
            <a:r>
              <a:rPr lang="uk-UA" dirty="0" smtClean="0"/>
              <a:t>- в </a:t>
            </a:r>
            <a:r>
              <a:rPr lang="uk-UA" dirty="0"/>
              <a:t>суспільстві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- чи </a:t>
            </a:r>
            <a:r>
              <a:rPr lang="uk-UA" dirty="0"/>
              <a:t>у </a:t>
            </a:r>
            <a:r>
              <a:rPr lang="uk-UA" dirty="0" smtClean="0"/>
              <a:t>віртуальній реальності</a:t>
            </a:r>
            <a:endParaRPr lang="ru-RU" dirty="0"/>
          </a:p>
        </p:txBody>
      </p:sp>
      <p:pic>
        <p:nvPicPr>
          <p:cNvPr id="5122" name="Picture 2" descr="D:\все\Рабочий стол\робота з батьками 21-22\Діти на соц мережі\1de66802ea88a1e9304bef3ed2a79d4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99392"/>
            <a:ext cx="918051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93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  </a:t>
            </a:r>
          </a:p>
          <a:p>
            <a:pPr marL="0" indent="0">
              <a:buNone/>
            </a:pPr>
            <a:r>
              <a:rPr lang="uk-UA" dirty="0" smtClean="0"/>
              <a:t>      </a:t>
            </a:r>
            <a:r>
              <a:rPr lang="ru-RU" dirty="0" err="1" smtClean="0"/>
              <a:t>Надмірне</a:t>
            </a:r>
            <a:r>
              <a:rPr lang="ru-RU" dirty="0" smtClean="0"/>
              <a:t> </a:t>
            </a:r>
            <a:r>
              <a:rPr lang="ru-RU" dirty="0" err="1"/>
              <a:t>захоплення</a:t>
            </a:r>
            <a:r>
              <a:rPr lang="ru-RU" dirty="0"/>
              <a:t> </a:t>
            </a:r>
            <a:r>
              <a:rPr lang="ru-RU" dirty="0" err="1" smtClean="0"/>
              <a:t>соц</a:t>
            </a:r>
            <a:r>
              <a:rPr lang="ru-RU" dirty="0" smtClean="0"/>
              <a:t>-мережами шкодить </a:t>
            </a:r>
            <a:r>
              <a:rPr lang="ru-RU" dirty="0" err="1" smtClean="0"/>
              <a:t>здоров’ю</a:t>
            </a:r>
            <a:r>
              <a:rPr lang="ru-RU" dirty="0" smtClean="0"/>
              <a:t> </a:t>
            </a:r>
            <a:r>
              <a:rPr lang="ru-RU" dirty="0"/>
              <a:t>через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реальними</a:t>
            </a:r>
            <a:r>
              <a:rPr lang="ru-RU" dirty="0"/>
              <a:t> </a:t>
            </a:r>
            <a:r>
              <a:rPr lang="ru-RU" dirty="0" smtClean="0"/>
              <a:t>людьми, </a:t>
            </a:r>
            <a:r>
              <a:rPr lang="ru-RU" dirty="0" err="1" smtClean="0"/>
              <a:t>вплив</a:t>
            </a:r>
            <a:r>
              <a:rPr lang="ru-RU" dirty="0" smtClean="0"/>
              <a:t> на  </a:t>
            </a:r>
            <a:r>
              <a:rPr lang="ru-RU" dirty="0" err="1" smtClean="0"/>
              <a:t>імунну</a:t>
            </a:r>
            <a:r>
              <a:rPr lang="ru-RU" dirty="0" smtClean="0"/>
              <a:t> систему і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endParaRPr lang="ru-RU" dirty="0"/>
          </a:p>
        </p:txBody>
      </p:sp>
      <p:pic>
        <p:nvPicPr>
          <p:cNvPr id="7170" name="Picture 2" descr="D:\все\Рабочий стол\робота з батьками 21-22\Діти на соц мережі\45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36912"/>
            <a:ext cx="6048672" cy="404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586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 </a:t>
            </a:r>
            <a:r>
              <a:rPr lang="ru-RU" dirty="0" smtClean="0"/>
              <a:t>«</a:t>
            </a:r>
            <a:r>
              <a:rPr lang="ru-RU" dirty="0" err="1" smtClean="0"/>
              <a:t>Техношея</a:t>
            </a:r>
            <a:r>
              <a:rPr lang="ru-RU" dirty="0"/>
              <a:t>». </a:t>
            </a:r>
            <a:r>
              <a:rPr lang="uk-UA" dirty="0" smtClean="0"/>
              <a:t> </a:t>
            </a:r>
            <a:r>
              <a:rPr lang="ru-RU" dirty="0" smtClean="0"/>
              <a:t>Хвороба </a:t>
            </a:r>
            <a:r>
              <a:rPr lang="ru-RU" dirty="0" err="1" smtClean="0"/>
              <a:t>останніх</a:t>
            </a:r>
            <a:r>
              <a:rPr lang="ru-RU" dirty="0" smtClean="0"/>
              <a:t> 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горизонтальні</a:t>
            </a:r>
            <a:r>
              <a:rPr lang="ru-RU" dirty="0"/>
              <a:t> </a:t>
            </a:r>
            <a:r>
              <a:rPr lang="ru-RU" dirty="0" err="1"/>
              <a:t>зморшки</a:t>
            </a:r>
            <a:r>
              <a:rPr lang="ru-RU" dirty="0"/>
              <a:t> на </a:t>
            </a:r>
            <a:r>
              <a:rPr lang="ru-RU" dirty="0" err="1" smtClean="0"/>
              <a:t>шиї</a:t>
            </a:r>
            <a:endParaRPr lang="ru-RU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Причина - </a:t>
            </a:r>
            <a:r>
              <a:rPr lang="ru-RU" dirty="0" err="1"/>
              <a:t>зайве</a:t>
            </a:r>
            <a:r>
              <a:rPr lang="ru-RU" dirty="0"/>
              <a:t> </a:t>
            </a:r>
            <a:r>
              <a:rPr lang="ru-RU" dirty="0" err="1"/>
              <a:t>часте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смартфонів</a:t>
            </a:r>
            <a:r>
              <a:rPr lang="ru-RU" dirty="0"/>
              <a:t> і </a:t>
            </a:r>
            <a:r>
              <a:rPr lang="ru-RU" dirty="0" err="1" smtClean="0"/>
              <a:t>ноутбуків</a:t>
            </a:r>
            <a:endParaRPr lang="ru-RU" dirty="0"/>
          </a:p>
        </p:txBody>
      </p:sp>
      <p:pic>
        <p:nvPicPr>
          <p:cNvPr id="6146" name="Picture 2" descr="D:\все\Рабочий стол\робота з батьками 21-22\Діти на соц мережі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67" y="1268760"/>
            <a:ext cx="660567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84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Як зрозуміти , що щось не так?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все\Рабочий стол\c8e561c-dity-socmerezi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79"/>
            <a:ext cx="7407399" cy="397889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59417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З</a:t>
            </a:r>
            <a:r>
              <a:rPr lang="ru-RU" dirty="0" err="1" smtClean="0"/>
              <a:t>'являється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є </a:t>
            </a:r>
            <a:r>
              <a:rPr lang="ru-RU" dirty="0" err="1" smtClean="0"/>
              <a:t>інтернет-залежність</a:t>
            </a:r>
            <a:r>
              <a:rPr lang="ru-RU" dirty="0" smtClean="0"/>
              <a:t> (4-5 год. в </a:t>
            </a:r>
            <a:r>
              <a:rPr lang="ru-RU" dirty="0" err="1" smtClean="0"/>
              <a:t>інтернеті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2050" name="Picture 2" descr="D:\все\Рабочий стол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18736"/>
            <a:ext cx="6264696" cy="469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07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2. </a:t>
            </a:r>
            <a:r>
              <a:rPr lang="ru-RU" dirty="0"/>
              <a:t> </a:t>
            </a:r>
            <a:r>
              <a:rPr lang="ru-RU" dirty="0" err="1"/>
              <a:t>Р</a:t>
            </a:r>
            <a:r>
              <a:rPr lang="ru-RU" dirty="0" err="1" smtClean="0"/>
              <a:t>озвивається</a:t>
            </a:r>
            <a:r>
              <a:rPr lang="ru-RU" dirty="0" smtClean="0"/>
              <a:t> </a:t>
            </a:r>
            <a:r>
              <a:rPr lang="ru-RU" dirty="0" err="1"/>
              <a:t>ігроманія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    Навіть доброзичливі ігри, тривалістю більше 1,5 год. підвищують ризик </a:t>
            </a:r>
            <a:r>
              <a:rPr lang="uk-UA" dirty="0" err="1" smtClean="0"/>
              <a:t>комп</a:t>
            </a:r>
            <a:r>
              <a:rPr lang="en-US" dirty="0" smtClean="0"/>
              <a:t>`</a:t>
            </a:r>
            <a:r>
              <a:rPr lang="uk-UA" dirty="0" err="1" smtClean="0"/>
              <a:t>ютерної</a:t>
            </a:r>
            <a:r>
              <a:rPr lang="uk-UA" dirty="0" smtClean="0"/>
              <a:t> та </a:t>
            </a:r>
            <a:r>
              <a:rPr lang="uk-UA" dirty="0" err="1" smtClean="0"/>
              <a:t>інтернет-залежностей</a:t>
            </a:r>
            <a:endParaRPr lang="ru-RU" dirty="0"/>
          </a:p>
        </p:txBody>
      </p:sp>
      <p:pic>
        <p:nvPicPr>
          <p:cNvPr id="8194" name="Picture 2" descr="D:\все\Рабочий стол\робота з батьками 21-22\Діти на соц мережі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84984"/>
            <a:ext cx="590465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4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3. Спілкується з незнайомою людиною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  </a:t>
            </a:r>
            <a:r>
              <a:rPr lang="ru-RU" b="1" i="1" dirty="0" err="1"/>
              <a:t>Kidnapping</a:t>
            </a:r>
            <a:r>
              <a:rPr lang="ru-RU" dirty="0"/>
              <a:t> </a:t>
            </a:r>
            <a:r>
              <a:rPr lang="ru-RU" i="1" dirty="0"/>
              <a:t>(</a:t>
            </a:r>
            <a:r>
              <a:rPr lang="ru-RU" i="1" dirty="0" err="1"/>
              <a:t>викрадення</a:t>
            </a:r>
            <a:r>
              <a:rPr lang="ru-RU" i="1" dirty="0"/>
              <a:t> людей)</a:t>
            </a:r>
            <a:r>
              <a:rPr lang="ru-RU" dirty="0"/>
              <a:t> -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небезпечна</a:t>
            </a:r>
            <a:r>
              <a:rPr lang="ru-RU" dirty="0"/>
              <a:t> </a:t>
            </a:r>
            <a:r>
              <a:rPr lang="ru-RU" dirty="0" err="1"/>
              <a:t>сучасна</a:t>
            </a:r>
            <a:r>
              <a:rPr lang="ru-RU" dirty="0"/>
              <a:t> проблема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через </a:t>
            </a:r>
            <a:r>
              <a:rPr lang="ru-RU" dirty="0" err="1" smtClean="0"/>
              <a:t>інтернет</a:t>
            </a:r>
            <a:endParaRPr lang="ru-RU" dirty="0"/>
          </a:p>
        </p:txBody>
      </p:sp>
      <p:pic>
        <p:nvPicPr>
          <p:cNvPr id="9218" name="Picture 2" descr="D:\все\Рабочий стол\робота з батьками 21-22\Діти на соц мережі\902289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40968"/>
            <a:ext cx="468052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158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63691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/>
              <a:t>4</a:t>
            </a:r>
            <a:r>
              <a:rPr lang="uk-UA" dirty="0" smtClean="0"/>
              <a:t>. </a:t>
            </a:r>
            <a:r>
              <a:rPr lang="ru-RU" dirty="0" err="1"/>
              <a:t>Д</a:t>
            </a:r>
            <a:r>
              <a:rPr lang="ru-RU" dirty="0" err="1" smtClean="0"/>
              <a:t>итина</a:t>
            </a:r>
            <a:r>
              <a:rPr lang="ru-RU" dirty="0" smtClean="0"/>
              <a:t> </a:t>
            </a:r>
            <a:r>
              <a:rPr lang="ru-RU" dirty="0" err="1"/>
              <a:t>викладає</a:t>
            </a:r>
            <a:r>
              <a:rPr lang="ru-RU" dirty="0"/>
              <a:t> </a:t>
            </a:r>
            <a:r>
              <a:rPr lang="ru-RU" dirty="0" err="1"/>
              <a:t>неприйнятний</a:t>
            </a:r>
            <a:r>
              <a:rPr lang="ru-RU" dirty="0"/>
              <a:t> </a:t>
            </a:r>
            <a:r>
              <a:rPr lang="ru-RU" dirty="0" smtClean="0"/>
              <a:t>контент (фото, </a:t>
            </a:r>
            <a:r>
              <a:rPr lang="ru-RU" dirty="0" err="1" smtClean="0"/>
              <a:t>підписи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за рамки </a:t>
            </a:r>
            <a:r>
              <a:rPr lang="ru-RU" dirty="0" smtClean="0"/>
              <a:t>пристойного)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36912"/>
            <a:ext cx="9144000" cy="4221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0242" name="Picture 2" descr="D:\все\Рабочий стол\робота з батьками 21-22\Діти на соц мережі\istockphoto-905205586-1024x1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852936"/>
            <a:ext cx="388843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56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238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Діти та соціальні мережі</vt:lpstr>
      <vt:lpstr>Презентация PowerPoint</vt:lpstr>
      <vt:lpstr>Презентация PowerPoint</vt:lpstr>
      <vt:lpstr>Презентация PowerPoint</vt:lpstr>
      <vt:lpstr>Як зрозуміти , що щось не так?</vt:lpstr>
      <vt:lpstr>1. З'являється або вже є інтернет-залежність (4-5 год. в інтернеті)</vt:lpstr>
      <vt:lpstr>2.  Розвивається ігроманія</vt:lpstr>
      <vt:lpstr>3. Спілкується з незнайомою людиною </vt:lpstr>
      <vt:lpstr>4. Дитина викладає неприйнятний контент (фото, підписи, які виходять за рамки пристойного)</vt:lpstr>
      <vt:lpstr>Презентация PowerPoint</vt:lpstr>
      <vt:lpstr>На це Варто виділити час :</vt:lpstr>
      <vt:lpstr>На це Варто виділити час :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зрозуміти , що щось не так?</dc:title>
  <dc:creator>Пользователь</dc:creator>
  <cp:lastModifiedBy>Пользователь</cp:lastModifiedBy>
  <cp:revision>14</cp:revision>
  <dcterms:created xsi:type="dcterms:W3CDTF">2021-11-01T08:08:06Z</dcterms:created>
  <dcterms:modified xsi:type="dcterms:W3CDTF">2021-11-02T13:23:11Z</dcterms:modified>
</cp:coreProperties>
</file>