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66" r:id="rId3"/>
    <p:sldId id="258" r:id="rId4"/>
    <p:sldId id="262" r:id="rId5"/>
    <p:sldId id="263" r:id="rId6"/>
    <p:sldId id="259" r:id="rId7"/>
    <p:sldId id="267" r:id="rId8"/>
    <p:sldId id="268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36647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го поверху </a:t>
            </a:r>
            <a:b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ремонту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48" y="1844824"/>
            <a:ext cx="2970330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08" y="2276873"/>
            <a:ext cx="2499742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валентина\Desktop\освінє сереовище\до\коридор ІІ  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024336" cy="403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3720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88640"/>
            <a:ext cx="7192888" cy="122413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 поверху </a:t>
            </a:r>
            <a:br>
              <a:rPr lang="uk-UA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ремонту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валентина\Desktop\освінє сереовище\після\ІІ пове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13944"/>
            <a:ext cx="3384376" cy="42397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валентина\Desktop\освінє сереовище\після\Коридор ІІ поверх вхі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680520" cy="36861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011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76607" cy="2016224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Коридор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го поверху</a:t>
            </a:r>
            <a:b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ремонту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92896"/>
            <a:ext cx="2606277" cy="34750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32856"/>
            <a:ext cx="3017152" cy="41143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2952328" cy="41143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386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96552" y="188640"/>
            <a:ext cx="8460432" cy="1545352"/>
          </a:xfrm>
        </p:spPr>
        <p:txBody>
          <a:bodyPr>
            <a:normAutofit/>
          </a:bodyPr>
          <a:lstStyle/>
          <a:p>
            <a:pPr marL="2404872" lvl="8" indent="0" algn="ctr">
              <a:buNone/>
            </a:pPr>
            <a:r>
              <a:rPr lang="uk-UA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поверху </a:t>
            </a:r>
            <a:br>
              <a:rPr lang="uk-UA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ремонту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валентина\Desktop\освінє сереовище\після\ІІІ пове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032448" cy="4680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3744416" cy="4680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566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16632"/>
            <a:ext cx="6400800" cy="16893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uk-UA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47</a:t>
            </a:r>
          </a:p>
          <a:p>
            <a:pPr marL="45720" indent="0" algn="ctr">
              <a:buNone/>
            </a:pPr>
            <a:r>
              <a:rPr lang="uk-UA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ремонту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валентина\Desktop\освінє сереовище\до\Кабінет 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4104456" cy="4536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167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</a:t>
            </a:r>
            <a: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47</a:t>
            </a:r>
            <a:b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ремонту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2"/>
            <a:ext cx="3312368" cy="4536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3312368" cy="4536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307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38663" y="116632"/>
            <a:ext cx="6400800" cy="14733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uk-UA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uk-UA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uk-UA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ремонту</a:t>
            </a:r>
            <a:endParaRPr lang="ru-RU" sz="4400" b="1" dirty="0"/>
          </a:p>
        </p:txBody>
      </p:sp>
      <p:pic>
        <p:nvPicPr>
          <p:cNvPr id="5122" name="Picture 2" descr="C:\Users\валентина\Desktop\освінє сереовище\до\Каб.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2718302" cy="39124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валентина\Desktop\освінє сереовище\до\Кабінет 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50" y="1988840"/>
            <a:ext cx="3042338" cy="40564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валентина\Desktop\освінє сереовище\до\Кабінет № 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2448272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2115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34336"/>
            <a:ext cx="6400800" cy="17487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uk-UA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48</a:t>
            </a:r>
            <a:br>
              <a:rPr lang="uk-UA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ремонту</a:t>
            </a:r>
            <a:endParaRPr lang="ru-RU" sz="4400" b="1" dirty="0"/>
          </a:p>
        </p:txBody>
      </p:sp>
      <p:pic>
        <p:nvPicPr>
          <p:cNvPr id="6146" name="Picture 2" descr="C:\Users\валентина\Desktop\освінє сереовище\після\кабінет 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5"/>
            <a:ext cx="3888432" cy="46221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36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82047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40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становлено </a:t>
            </a:r>
            <a:r>
              <a:rPr lang="uk-UA" sz="4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очищення питної води, бойлер та сушарки </a:t>
            </a:r>
            <a:r>
              <a:rPr lang="uk-UA" sz="40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рук біля їдальні.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25948"/>
            <a:ext cx="3137528" cy="42793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36" y="2125949"/>
            <a:ext cx="3209536" cy="42793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223467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</TotalTime>
  <Words>47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Коридор II - го поверху  До ремонту</vt:lpstr>
      <vt:lpstr>Презентация PowerPoint</vt:lpstr>
      <vt:lpstr>   Коридор III - го поверху До ремонту</vt:lpstr>
      <vt:lpstr>Презентация PowerPoint</vt:lpstr>
      <vt:lpstr>Презентация PowerPoint</vt:lpstr>
      <vt:lpstr>Каб. № 47 Після ремонту</vt:lpstr>
      <vt:lpstr>Презентация PowerPoint</vt:lpstr>
      <vt:lpstr>Презентация PowerPoint</vt:lpstr>
      <vt:lpstr>Встановлено систему очищення питної води, бойлер та сушарки  для рук біля їдальні.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 каб. 47 та 48</dc:title>
  <dc:creator>валентина</dc:creator>
  <cp:lastModifiedBy>валентина</cp:lastModifiedBy>
  <cp:revision>9</cp:revision>
  <dcterms:created xsi:type="dcterms:W3CDTF">2021-01-22T11:08:29Z</dcterms:created>
  <dcterms:modified xsi:type="dcterms:W3CDTF">2021-01-22T13:09:41Z</dcterms:modified>
</cp:coreProperties>
</file>